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</p:sldIdLst>
  <p:sldSz cx="6858000" cy="9906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D47373C-EDD9-E247-AC3C-5B9711985356}" v="48" dt="2021-02-10T13:12:50.64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5701"/>
  </p:normalViewPr>
  <p:slideViewPr>
    <p:cSldViewPr snapToGrid="0" snapToObjects="1">
      <p:cViewPr varScale="1">
        <p:scale>
          <a:sx n="71" d="100"/>
          <a:sy n="71" d="100"/>
        </p:scale>
        <p:origin x="331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Relationship Id="rId9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byn Wright" userId="b126de916a897153" providerId="LiveId" clId="{7D47373C-EDD9-E247-AC3C-5B9711985356}"/>
    <pc:docChg chg="undo redo custSel addSld modSld">
      <pc:chgData name="Robyn Wright" userId="b126de916a897153" providerId="LiveId" clId="{7D47373C-EDD9-E247-AC3C-5B9711985356}" dt="2021-02-10T13:12:51.096" v="267" actId="478"/>
      <pc:docMkLst>
        <pc:docMk/>
      </pc:docMkLst>
      <pc:sldChg chg="addSp delSp modSp mod">
        <pc:chgData name="Robyn Wright" userId="b126de916a897153" providerId="LiveId" clId="{7D47373C-EDD9-E247-AC3C-5B9711985356}" dt="2021-02-09T00:39:18.408" v="32" actId="478"/>
        <pc:sldMkLst>
          <pc:docMk/>
          <pc:sldMk cId="2231286147" sldId="256"/>
        </pc:sldMkLst>
        <pc:picChg chg="add del mod">
          <ac:chgData name="Robyn Wright" userId="b126de916a897153" providerId="LiveId" clId="{7D47373C-EDD9-E247-AC3C-5B9711985356}" dt="2021-02-09T00:37:40.541" v="5"/>
          <ac:picMkLst>
            <pc:docMk/>
            <pc:sldMk cId="2231286147" sldId="256"/>
            <ac:picMk id="3" creationId="{2EADFFD5-ACB3-5345-9B4D-4CCBE135F3F7}"/>
          </ac:picMkLst>
        </pc:picChg>
        <pc:picChg chg="add del">
          <ac:chgData name="Robyn Wright" userId="b126de916a897153" providerId="LiveId" clId="{7D47373C-EDD9-E247-AC3C-5B9711985356}" dt="2021-02-09T00:37:46.209" v="9" actId="21"/>
          <ac:picMkLst>
            <pc:docMk/>
            <pc:sldMk cId="2231286147" sldId="256"/>
            <ac:picMk id="4" creationId="{ED328651-4627-FC43-87FE-F4FB566CABAC}"/>
          </ac:picMkLst>
        </pc:picChg>
        <pc:picChg chg="add del">
          <ac:chgData name="Robyn Wright" userId="b126de916a897153" providerId="LiveId" clId="{7D47373C-EDD9-E247-AC3C-5B9711985356}" dt="2021-02-09T00:37:44.967" v="8" actId="478"/>
          <ac:picMkLst>
            <pc:docMk/>
            <pc:sldMk cId="2231286147" sldId="256"/>
            <ac:picMk id="5" creationId="{F3C6D17C-E43B-8E4E-A64F-15337888D73C}"/>
          </ac:picMkLst>
        </pc:picChg>
        <pc:picChg chg="add mod">
          <ac:chgData name="Robyn Wright" userId="b126de916a897153" providerId="LiveId" clId="{7D47373C-EDD9-E247-AC3C-5B9711985356}" dt="2021-02-09T00:38:08.828" v="15" actId="167"/>
          <ac:picMkLst>
            <pc:docMk/>
            <pc:sldMk cId="2231286147" sldId="256"/>
            <ac:picMk id="8" creationId="{C8DF493B-B57B-F54C-B661-4C62CD3AE8D6}"/>
          </ac:picMkLst>
        </pc:picChg>
        <pc:picChg chg="add mod">
          <ac:chgData name="Robyn Wright" userId="b126de916a897153" providerId="LiveId" clId="{7D47373C-EDD9-E247-AC3C-5B9711985356}" dt="2021-02-09T00:38:28.993" v="19" actId="167"/>
          <ac:picMkLst>
            <pc:docMk/>
            <pc:sldMk cId="2231286147" sldId="256"/>
            <ac:picMk id="13" creationId="{268F0857-0561-9844-BCE3-15700AC49BD8}"/>
          </ac:picMkLst>
        </pc:picChg>
        <pc:picChg chg="add del mod">
          <ac:chgData name="Robyn Wright" userId="b126de916a897153" providerId="LiveId" clId="{7D47373C-EDD9-E247-AC3C-5B9711985356}" dt="2021-02-09T00:39:18.408" v="32" actId="478"/>
          <ac:picMkLst>
            <pc:docMk/>
            <pc:sldMk cId="2231286147" sldId="256"/>
            <ac:picMk id="14" creationId="{A3E2867A-3FC4-964B-B0EC-C057EBB631F5}"/>
          </ac:picMkLst>
        </pc:picChg>
      </pc:sldChg>
      <pc:sldChg chg="addSp delSp modSp new mod">
        <pc:chgData name="Robyn Wright" userId="b126de916a897153" providerId="LiveId" clId="{7D47373C-EDD9-E247-AC3C-5B9711985356}" dt="2021-02-10T13:12:51.096" v="267" actId="478"/>
        <pc:sldMkLst>
          <pc:docMk/>
          <pc:sldMk cId="98175711" sldId="257"/>
        </pc:sldMkLst>
        <pc:spChg chg="add del mod">
          <ac:chgData name="Robyn Wright" userId="b126de916a897153" providerId="LiveId" clId="{7D47373C-EDD9-E247-AC3C-5B9711985356}" dt="2021-02-09T20:54:05.849" v="58" actId="478"/>
          <ac:spMkLst>
            <pc:docMk/>
            <pc:sldMk cId="98175711" sldId="257"/>
            <ac:spMk id="6" creationId="{F813F46E-CB8B-B641-9C73-21B69B11FBF3}"/>
          </ac:spMkLst>
        </pc:spChg>
        <pc:spChg chg="add del mod">
          <ac:chgData name="Robyn Wright" userId="b126de916a897153" providerId="LiveId" clId="{7D47373C-EDD9-E247-AC3C-5B9711985356}" dt="2021-02-09T21:00:26.927" v="114" actId="478"/>
          <ac:spMkLst>
            <pc:docMk/>
            <pc:sldMk cId="98175711" sldId="257"/>
            <ac:spMk id="7" creationId="{664D3D12-39C5-274C-A21F-A8E8683D1D89}"/>
          </ac:spMkLst>
        </pc:spChg>
        <pc:spChg chg="add del mod">
          <ac:chgData name="Robyn Wright" userId="b126de916a897153" providerId="LiveId" clId="{7D47373C-EDD9-E247-AC3C-5B9711985356}" dt="2021-02-09T21:00:29.044" v="115" actId="478"/>
          <ac:spMkLst>
            <pc:docMk/>
            <pc:sldMk cId="98175711" sldId="257"/>
            <ac:spMk id="14" creationId="{169ACDEC-FC3A-9A4F-9BCC-995A598AAB7B}"/>
          </ac:spMkLst>
        </pc:spChg>
        <pc:spChg chg="add mod">
          <ac:chgData name="Robyn Wright" userId="b126de916a897153" providerId="LiveId" clId="{7D47373C-EDD9-E247-AC3C-5B9711985356}" dt="2021-02-09T21:09:18.118" v="246" actId="1036"/>
          <ac:spMkLst>
            <pc:docMk/>
            <pc:sldMk cId="98175711" sldId="257"/>
            <ac:spMk id="29" creationId="{2867306F-BC4F-6443-ADAA-F47F581B40E7}"/>
          </ac:spMkLst>
        </pc:spChg>
        <pc:spChg chg="add mod">
          <ac:chgData name="Robyn Wright" userId="b126de916a897153" providerId="LiveId" clId="{7D47373C-EDD9-E247-AC3C-5B9711985356}" dt="2021-02-09T21:09:18.118" v="246" actId="1036"/>
          <ac:spMkLst>
            <pc:docMk/>
            <pc:sldMk cId="98175711" sldId="257"/>
            <ac:spMk id="30" creationId="{4980310B-F349-2B48-8F87-76BC645D1F14}"/>
          </ac:spMkLst>
        </pc:spChg>
        <pc:spChg chg="add mod">
          <ac:chgData name="Robyn Wright" userId="b126de916a897153" providerId="LiveId" clId="{7D47373C-EDD9-E247-AC3C-5B9711985356}" dt="2021-02-09T21:09:18.118" v="246" actId="1036"/>
          <ac:spMkLst>
            <pc:docMk/>
            <pc:sldMk cId="98175711" sldId="257"/>
            <ac:spMk id="31" creationId="{976361CF-DA64-2246-94B4-01988C4E3FBD}"/>
          </ac:spMkLst>
        </pc:spChg>
        <pc:spChg chg="add mod">
          <ac:chgData name="Robyn Wright" userId="b126de916a897153" providerId="LiveId" clId="{7D47373C-EDD9-E247-AC3C-5B9711985356}" dt="2021-02-09T21:09:18.118" v="246" actId="1036"/>
          <ac:spMkLst>
            <pc:docMk/>
            <pc:sldMk cId="98175711" sldId="257"/>
            <ac:spMk id="32" creationId="{6176F7A7-C4DB-164B-8283-C70D9B726D41}"/>
          </ac:spMkLst>
        </pc:spChg>
        <pc:spChg chg="add del mod">
          <ac:chgData name="Robyn Wright" userId="b126de916a897153" providerId="LiveId" clId="{7D47373C-EDD9-E247-AC3C-5B9711985356}" dt="2021-02-09T21:06:06.647" v="194" actId="478"/>
          <ac:spMkLst>
            <pc:docMk/>
            <pc:sldMk cId="98175711" sldId="257"/>
            <ac:spMk id="33" creationId="{BCA32869-5EA4-634F-9D6A-12604F261873}"/>
          </ac:spMkLst>
        </pc:spChg>
        <pc:spChg chg="add mod">
          <ac:chgData name="Robyn Wright" userId="b126de916a897153" providerId="LiveId" clId="{7D47373C-EDD9-E247-AC3C-5B9711985356}" dt="2021-02-09T21:09:18.118" v="246" actId="1036"/>
          <ac:spMkLst>
            <pc:docMk/>
            <pc:sldMk cId="98175711" sldId="257"/>
            <ac:spMk id="34" creationId="{F7D91C3B-FC5A-2044-9E86-BF1F2E14CBE2}"/>
          </ac:spMkLst>
        </pc:spChg>
        <pc:spChg chg="add mod">
          <ac:chgData name="Robyn Wright" userId="b126de916a897153" providerId="LiveId" clId="{7D47373C-EDD9-E247-AC3C-5B9711985356}" dt="2021-02-09T21:09:18.118" v="246" actId="1036"/>
          <ac:spMkLst>
            <pc:docMk/>
            <pc:sldMk cId="98175711" sldId="257"/>
            <ac:spMk id="35" creationId="{594D52AB-C67F-F34B-99D2-FA939E681466}"/>
          </ac:spMkLst>
        </pc:spChg>
        <pc:spChg chg="add mod">
          <ac:chgData name="Robyn Wright" userId="b126de916a897153" providerId="LiveId" clId="{7D47373C-EDD9-E247-AC3C-5B9711985356}" dt="2021-02-09T21:09:18.118" v="246" actId="1036"/>
          <ac:spMkLst>
            <pc:docMk/>
            <pc:sldMk cId="98175711" sldId="257"/>
            <ac:spMk id="36" creationId="{474ABE47-3E3F-C341-847E-97FA199DDCC3}"/>
          </ac:spMkLst>
        </pc:spChg>
        <pc:spChg chg="add mod">
          <ac:chgData name="Robyn Wright" userId="b126de916a897153" providerId="LiveId" clId="{7D47373C-EDD9-E247-AC3C-5B9711985356}" dt="2021-02-09T21:09:18.118" v="246" actId="1036"/>
          <ac:spMkLst>
            <pc:docMk/>
            <pc:sldMk cId="98175711" sldId="257"/>
            <ac:spMk id="37" creationId="{23CB73F4-1EC3-9242-8191-156F373E9E7D}"/>
          </ac:spMkLst>
        </pc:spChg>
        <pc:spChg chg="add mod">
          <ac:chgData name="Robyn Wright" userId="b126de916a897153" providerId="LiveId" clId="{7D47373C-EDD9-E247-AC3C-5B9711985356}" dt="2021-02-09T21:09:18.118" v="246" actId="1036"/>
          <ac:spMkLst>
            <pc:docMk/>
            <pc:sldMk cId="98175711" sldId="257"/>
            <ac:spMk id="38" creationId="{57F60E1C-C313-C240-BDA8-C795BA905439}"/>
          </ac:spMkLst>
        </pc:spChg>
        <pc:spChg chg="add mod">
          <ac:chgData name="Robyn Wright" userId="b126de916a897153" providerId="LiveId" clId="{7D47373C-EDD9-E247-AC3C-5B9711985356}" dt="2021-02-09T21:09:18.118" v="246" actId="1036"/>
          <ac:spMkLst>
            <pc:docMk/>
            <pc:sldMk cId="98175711" sldId="257"/>
            <ac:spMk id="39" creationId="{0D715078-3A74-FF45-8026-81C13EA9BFDB}"/>
          </ac:spMkLst>
        </pc:spChg>
        <pc:grpChg chg="add mod">
          <ac:chgData name="Robyn Wright" userId="b126de916a897153" providerId="LiveId" clId="{7D47373C-EDD9-E247-AC3C-5B9711985356}" dt="2021-02-09T21:09:18.118" v="246" actId="1036"/>
          <ac:grpSpMkLst>
            <pc:docMk/>
            <pc:sldMk cId="98175711" sldId="257"/>
            <ac:grpSpMk id="27" creationId="{A3D9194D-96CD-5E48-9A26-C90DBABDA22A}"/>
          </ac:grpSpMkLst>
        </pc:grpChg>
        <pc:grpChg chg="add mod">
          <ac:chgData name="Robyn Wright" userId="b126de916a897153" providerId="LiveId" clId="{7D47373C-EDD9-E247-AC3C-5B9711985356}" dt="2021-02-09T21:09:18.118" v="246" actId="1036"/>
          <ac:grpSpMkLst>
            <pc:docMk/>
            <pc:sldMk cId="98175711" sldId="257"/>
            <ac:grpSpMk id="28" creationId="{8B93565F-E4DD-354E-90C4-B24D0522D981}"/>
          </ac:grpSpMkLst>
        </pc:grpChg>
        <pc:picChg chg="add del mod">
          <ac:chgData name="Robyn Wright" userId="b126de916a897153" providerId="LiveId" clId="{7D47373C-EDD9-E247-AC3C-5B9711985356}" dt="2021-02-09T20:08:26.199" v="35" actId="478"/>
          <ac:picMkLst>
            <pc:docMk/>
            <pc:sldMk cId="98175711" sldId="257"/>
            <ac:picMk id="2" creationId="{0BD7B5EF-8B2C-E844-BD42-ED77E1F3BA8E}"/>
          </ac:picMkLst>
        </pc:picChg>
        <pc:picChg chg="add del mod modCrop">
          <ac:chgData name="Robyn Wright" userId="b126de916a897153" providerId="LiveId" clId="{7D47373C-EDD9-E247-AC3C-5B9711985356}" dt="2021-02-09T00:38:58.937" v="24" actId="21"/>
          <ac:picMkLst>
            <pc:docMk/>
            <pc:sldMk cId="98175711" sldId="257"/>
            <ac:picMk id="2" creationId="{3601582F-34C2-E740-9CA9-70501AF5B2B6}"/>
          </ac:picMkLst>
        </pc:picChg>
        <pc:picChg chg="add del mod">
          <ac:chgData name="Robyn Wright" userId="b126de916a897153" providerId="LiveId" clId="{7D47373C-EDD9-E247-AC3C-5B9711985356}" dt="2021-02-09T20:08:25.336" v="34" actId="478"/>
          <ac:picMkLst>
            <pc:docMk/>
            <pc:sldMk cId="98175711" sldId="257"/>
            <ac:picMk id="3" creationId="{60A532E6-D0DC-D44F-B7DA-A0EC9DF5D783}"/>
          </ac:picMkLst>
        </pc:picChg>
        <pc:picChg chg="add mod">
          <ac:chgData name="Robyn Wright" userId="b126de916a897153" providerId="LiveId" clId="{7D47373C-EDD9-E247-AC3C-5B9711985356}" dt="2021-02-09T21:29:26.678" v="252" actId="167"/>
          <ac:picMkLst>
            <pc:docMk/>
            <pc:sldMk cId="98175711" sldId="257"/>
            <ac:picMk id="3" creationId="{66E698E3-23CA-1D46-B118-622CA82F165C}"/>
          </ac:picMkLst>
        </pc:picChg>
        <pc:picChg chg="add del mod">
          <ac:chgData name="Robyn Wright" userId="b126de916a897153" providerId="LiveId" clId="{7D47373C-EDD9-E247-AC3C-5B9711985356}" dt="2021-02-10T13:12:50.648" v="266"/>
          <ac:picMkLst>
            <pc:docMk/>
            <pc:sldMk cId="98175711" sldId="257"/>
            <ac:picMk id="4" creationId="{01AD0D12-1F80-7144-8245-29D84C6A100E}"/>
          </ac:picMkLst>
        </pc:picChg>
        <pc:picChg chg="add del mod">
          <ac:chgData name="Robyn Wright" userId="b126de916a897153" providerId="LiveId" clId="{7D47373C-EDD9-E247-AC3C-5B9711985356}" dt="2021-02-09T20:35:04.331" v="52" actId="478"/>
          <ac:picMkLst>
            <pc:docMk/>
            <pc:sldMk cId="98175711" sldId="257"/>
            <ac:picMk id="4" creationId="{FB792BCC-6705-3B44-8DFE-588B29F9D8E9}"/>
          </ac:picMkLst>
        </pc:picChg>
        <pc:picChg chg="add del mod">
          <ac:chgData name="Robyn Wright" userId="b126de916a897153" providerId="LiveId" clId="{7D47373C-EDD9-E247-AC3C-5B9711985356}" dt="2021-02-09T20:55:00.928" v="84" actId="478"/>
          <ac:picMkLst>
            <pc:docMk/>
            <pc:sldMk cId="98175711" sldId="257"/>
            <ac:picMk id="5" creationId="{7729D124-87A9-3B4A-BEC9-5FDA8AC7B7DF}"/>
          </ac:picMkLst>
        </pc:picChg>
        <pc:picChg chg="add mod">
          <ac:chgData name="Robyn Wright" userId="b126de916a897153" providerId="LiveId" clId="{7D47373C-EDD9-E247-AC3C-5B9711985356}" dt="2021-02-09T21:00:31.959" v="117" actId="1038"/>
          <ac:picMkLst>
            <pc:docMk/>
            <pc:sldMk cId="98175711" sldId="257"/>
            <ac:picMk id="9" creationId="{051DD3B5-A29D-4E4C-9999-4926A384EAB2}"/>
          </ac:picMkLst>
        </pc:picChg>
        <pc:picChg chg="add del mod">
          <ac:chgData name="Robyn Wright" userId="b126de916a897153" providerId="LiveId" clId="{7D47373C-EDD9-E247-AC3C-5B9711985356}" dt="2021-02-09T20:55:06.923" v="85" actId="478"/>
          <ac:picMkLst>
            <pc:docMk/>
            <pc:sldMk cId="98175711" sldId="257"/>
            <ac:picMk id="11" creationId="{ECC1B156-AED5-1A4A-8739-D89D6C989A40}"/>
          </ac:picMkLst>
        </pc:picChg>
        <pc:picChg chg="add mod">
          <ac:chgData name="Robyn Wright" userId="b126de916a897153" providerId="LiveId" clId="{7D47373C-EDD9-E247-AC3C-5B9711985356}" dt="2021-02-09T20:59:39.861" v="104" actId="1076"/>
          <ac:picMkLst>
            <pc:docMk/>
            <pc:sldMk cId="98175711" sldId="257"/>
            <ac:picMk id="13" creationId="{AAF74164-A986-6C4D-B831-C65A47E20F42}"/>
          </ac:picMkLst>
        </pc:picChg>
        <pc:picChg chg="add mod">
          <ac:chgData name="Robyn Wright" userId="b126de916a897153" providerId="LiveId" clId="{7D47373C-EDD9-E247-AC3C-5B9711985356}" dt="2021-02-09T21:00:41.365" v="121" actId="1076"/>
          <ac:picMkLst>
            <pc:docMk/>
            <pc:sldMk cId="98175711" sldId="257"/>
            <ac:picMk id="16" creationId="{2FC7E018-D828-474F-AEB5-252F30818B6D}"/>
          </ac:picMkLst>
        </pc:picChg>
        <pc:picChg chg="add del mod">
          <ac:chgData name="Robyn Wright" userId="b126de916a897153" providerId="LiveId" clId="{7D47373C-EDD9-E247-AC3C-5B9711985356}" dt="2021-02-09T20:56:10.878" v="87"/>
          <ac:picMkLst>
            <pc:docMk/>
            <pc:sldMk cId="98175711" sldId="257"/>
            <ac:picMk id="18" creationId="{A9C68C09-7AA7-CC4D-A9AC-7059F6C67260}"/>
          </ac:picMkLst>
        </pc:picChg>
        <pc:picChg chg="add del mod">
          <ac:chgData name="Robyn Wright" userId="b126de916a897153" providerId="LiveId" clId="{7D47373C-EDD9-E247-AC3C-5B9711985356}" dt="2021-02-09T20:56:44.554" v="95" actId="478"/>
          <ac:picMkLst>
            <pc:docMk/>
            <pc:sldMk cId="98175711" sldId="257"/>
            <ac:picMk id="20" creationId="{B9A1255D-346E-9C47-B4E2-0EED47F8C145}"/>
          </ac:picMkLst>
        </pc:picChg>
        <pc:picChg chg="add del mod">
          <ac:chgData name="Robyn Wright" userId="b126de916a897153" providerId="LiveId" clId="{7D47373C-EDD9-E247-AC3C-5B9711985356}" dt="2021-02-10T13:12:51.096" v="267" actId="478"/>
          <ac:picMkLst>
            <pc:docMk/>
            <pc:sldMk cId="98175711" sldId="257"/>
            <ac:picMk id="22" creationId="{59708B10-BEF6-6245-82C2-C0B512A41E1B}"/>
          </ac:picMkLst>
        </pc:picChg>
        <pc:picChg chg="add del mod">
          <ac:chgData name="Robyn Wright" userId="b126de916a897153" providerId="LiveId" clId="{7D47373C-EDD9-E247-AC3C-5B9711985356}" dt="2021-02-09T21:29:02.022" v="247" actId="478"/>
          <ac:picMkLst>
            <pc:docMk/>
            <pc:sldMk cId="98175711" sldId="257"/>
            <ac:picMk id="24" creationId="{B22AE159-9AD3-D543-8978-C8B2E131E2A2}"/>
          </ac:picMkLst>
        </pc:picChg>
        <pc:picChg chg="add mod">
          <ac:chgData name="Robyn Wright" userId="b126de916a897153" providerId="LiveId" clId="{7D47373C-EDD9-E247-AC3C-5B9711985356}" dt="2021-02-09T21:02:30.658" v="134" actId="1076"/>
          <ac:picMkLst>
            <pc:docMk/>
            <pc:sldMk cId="98175711" sldId="257"/>
            <ac:picMk id="26" creationId="{DCC3F12F-5126-1446-9CE2-97AB4AD839D6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FB960-5F4B-B444-AC1F-ADE4DA8850EC}" type="datetimeFigureOut">
              <a:rPr lang="en-US" smtClean="0"/>
              <a:t>2/10/21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DEA1E-7F87-C143-A433-F76090AEC9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6688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FB960-5F4B-B444-AC1F-ADE4DA8850EC}" type="datetimeFigureOut">
              <a:rPr lang="en-US" smtClean="0"/>
              <a:t>2/10/21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DEA1E-7F87-C143-A433-F76090AEC9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4572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FB960-5F4B-B444-AC1F-ADE4DA8850EC}" type="datetimeFigureOut">
              <a:rPr lang="en-US" smtClean="0"/>
              <a:t>2/10/21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DEA1E-7F87-C143-A433-F76090AEC9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5414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FB960-5F4B-B444-AC1F-ADE4DA8850EC}" type="datetimeFigureOut">
              <a:rPr lang="en-US" smtClean="0"/>
              <a:t>2/10/21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DEA1E-7F87-C143-A433-F76090AEC9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2515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FB960-5F4B-B444-AC1F-ADE4DA8850EC}" type="datetimeFigureOut">
              <a:rPr lang="en-US" smtClean="0"/>
              <a:t>2/10/21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DEA1E-7F87-C143-A433-F76090AEC9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0739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FB960-5F4B-B444-AC1F-ADE4DA8850EC}" type="datetimeFigureOut">
              <a:rPr lang="en-US" smtClean="0"/>
              <a:t>2/10/21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DEA1E-7F87-C143-A433-F76090AEC9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0148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FB960-5F4B-B444-AC1F-ADE4DA8850EC}" type="datetimeFigureOut">
              <a:rPr lang="en-US" smtClean="0"/>
              <a:t>2/10/21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DEA1E-7F87-C143-A433-F76090AEC9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9969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FB960-5F4B-B444-AC1F-ADE4DA8850EC}" type="datetimeFigureOut">
              <a:rPr lang="en-US" smtClean="0"/>
              <a:t>2/10/21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DEA1E-7F87-C143-A433-F76090AEC9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0423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FB960-5F4B-B444-AC1F-ADE4DA8850EC}" type="datetimeFigureOut">
              <a:rPr lang="en-US" smtClean="0"/>
              <a:t>2/10/21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DEA1E-7F87-C143-A433-F76090AEC9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5124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FB960-5F4B-B444-AC1F-ADE4DA8850EC}" type="datetimeFigureOut">
              <a:rPr lang="en-US" smtClean="0"/>
              <a:t>2/10/21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DEA1E-7F87-C143-A433-F76090AEC9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2401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FB960-5F4B-B444-AC1F-ADE4DA8850EC}" type="datetimeFigureOut">
              <a:rPr lang="en-US" smtClean="0"/>
              <a:t>2/10/21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DEA1E-7F87-C143-A433-F76090AEC9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0518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AFB960-5F4B-B444-AC1F-ADE4DA8850EC}" type="datetimeFigureOut">
              <a:rPr lang="en-US" smtClean="0"/>
              <a:t>2/10/21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FDEA1E-7F87-C143-A433-F76090AEC9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8282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268F0857-0561-9844-BCE3-15700AC49B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400" y="4298613"/>
            <a:ext cx="6501600" cy="34222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8DF493B-B57B-F54C-B661-4C62CD3AE8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190" y="0"/>
            <a:ext cx="6501600" cy="34222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CCB03F0-24FB-8047-A8C7-F4F5564FBC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192" y="3422469"/>
            <a:ext cx="6507808" cy="87470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26A3A82-9AE9-0544-B5DD-9123EEA033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0192" y="7722125"/>
            <a:ext cx="6507807" cy="87470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D245B8B-4D90-F74D-A5F9-6B3D0BCD770C}"/>
              </a:ext>
            </a:extLst>
          </p:cNvPr>
          <p:cNvSpPr/>
          <p:nvPr/>
        </p:nvSpPr>
        <p:spPr>
          <a:xfrm rot="16200000">
            <a:off x="1280415" y="3019243"/>
            <a:ext cx="4297173" cy="685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00" b="1" i="1" dirty="0">
                <a:solidFill>
                  <a:schemeClr val="tx1"/>
                </a:solidFill>
              </a:rPr>
              <a:t>Bacillus</a:t>
            </a:r>
            <a:r>
              <a:rPr lang="en-US" sz="1400" b="1" dirty="0">
                <a:solidFill>
                  <a:schemeClr val="tx1"/>
                </a:solidFill>
              </a:rPr>
              <a:t> sp. BHET2</a:t>
            </a:r>
            <a:endParaRPr lang="en-US" sz="1400" b="1" i="1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7674AC0-A475-D14E-80CE-84D218C6AF3C}"/>
              </a:ext>
            </a:extLst>
          </p:cNvPr>
          <p:cNvSpPr/>
          <p:nvPr/>
        </p:nvSpPr>
        <p:spPr>
          <a:xfrm rot="16200000">
            <a:off x="1280414" y="-1274583"/>
            <a:ext cx="4297173" cy="68463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00" b="1" i="1" dirty="0">
                <a:solidFill>
                  <a:schemeClr val="tx1"/>
                </a:solidFill>
              </a:rPr>
              <a:t>Thioclava </a:t>
            </a:r>
            <a:r>
              <a:rPr lang="en-US" sz="1400" b="1" dirty="0">
                <a:solidFill>
                  <a:schemeClr val="tx1"/>
                </a:solidFill>
              </a:rPr>
              <a:t>sp. BHET1</a:t>
            </a:r>
            <a:endParaRPr lang="en-US" sz="1400" b="1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12861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6E698E3-23CA-1D46-B118-622CA82F16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98" y="6601862"/>
            <a:ext cx="5734800" cy="693083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A3D9194D-96CD-5E48-9A26-C90DBABDA22A}"/>
              </a:ext>
            </a:extLst>
          </p:cNvPr>
          <p:cNvGrpSpPr/>
          <p:nvPr/>
        </p:nvGrpSpPr>
        <p:grpSpPr>
          <a:xfrm>
            <a:off x="33453" y="44603"/>
            <a:ext cx="6783418" cy="3625296"/>
            <a:chOff x="0" y="-1"/>
            <a:chExt cx="6783418" cy="3625296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59708B10-BEF6-6245-82C2-C0B512A41E1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24344" y="-1"/>
              <a:ext cx="1059074" cy="3625295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51DD3B5-A29D-4E4C-9999-4926A384EAB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6" y="-1"/>
              <a:ext cx="5751774" cy="2932772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AAF74164-A986-6C4D-B831-C65A47E20F4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2932771"/>
              <a:ext cx="5730178" cy="692524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B93565F-E4DD-354E-90C4-B24D0522D981}"/>
              </a:ext>
            </a:extLst>
          </p:cNvPr>
          <p:cNvGrpSpPr/>
          <p:nvPr/>
        </p:nvGrpSpPr>
        <p:grpSpPr>
          <a:xfrm>
            <a:off x="35745" y="3670118"/>
            <a:ext cx="6781099" cy="3625200"/>
            <a:chOff x="2292" y="3625514"/>
            <a:chExt cx="6781099" cy="362520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2FC7E018-D828-474F-AEB5-252F30818B6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292" y="3626102"/>
              <a:ext cx="5750188" cy="2931964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DCC3F12F-5126-1446-9CE2-97AB4AD839D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724344" y="3625514"/>
              <a:ext cx="1059047" cy="3625200"/>
            </a:xfrm>
            <a:prstGeom prst="rect">
              <a:avLst/>
            </a:prstGeom>
          </p:spPr>
        </p:pic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2867306F-BC4F-6443-ADAA-F47F581B40E7}"/>
              </a:ext>
            </a:extLst>
          </p:cNvPr>
          <p:cNvSpPr/>
          <p:nvPr/>
        </p:nvSpPr>
        <p:spPr>
          <a:xfrm>
            <a:off x="54734" y="44603"/>
            <a:ext cx="5750188" cy="36252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rtlCol="0" anchor="t"/>
          <a:lstStyle/>
          <a:p>
            <a:pPr algn="ctr"/>
            <a:r>
              <a:rPr lang="en-US" sz="1200" b="1" i="1" dirty="0">
                <a:solidFill>
                  <a:schemeClr val="tx1"/>
                </a:solidFill>
              </a:rPr>
              <a:t>Thioclava</a:t>
            </a:r>
            <a:r>
              <a:rPr lang="en-US" sz="1200" b="1" dirty="0">
                <a:solidFill>
                  <a:schemeClr val="tx1"/>
                </a:solidFill>
              </a:rPr>
              <a:t> sp. BHET1</a:t>
            </a:r>
            <a:endParaRPr lang="en-US" sz="1200" b="1" i="1" dirty="0">
              <a:solidFill>
                <a:schemeClr val="tx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980310B-F349-2B48-8F87-76BC645D1F14}"/>
              </a:ext>
            </a:extLst>
          </p:cNvPr>
          <p:cNvSpPr/>
          <p:nvPr/>
        </p:nvSpPr>
        <p:spPr>
          <a:xfrm>
            <a:off x="54734" y="3670070"/>
            <a:ext cx="5750188" cy="36252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rtlCol="0" anchor="t"/>
          <a:lstStyle/>
          <a:p>
            <a:pPr algn="ctr"/>
            <a:r>
              <a:rPr lang="en-US" sz="1200" b="1" i="1" dirty="0">
                <a:solidFill>
                  <a:schemeClr val="tx1"/>
                </a:solidFill>
              </a:rPr>
              <a:t>Bacillus</a:t>
            </a:r>
            <a:r>
              <a:rPr lang="en-US" sz="1200" b="1" dirty="0">
                <a:solidFill>
                  <a:schemeClr val="tx1"/>
                </a:solidFill>
              </a:rPr>
              <a:t> sp. BHET2</a:t>
            </a:r>
            <a:endParaRPr lang="en-US" sz="1200" b="1" i="1" dirty="0">
              <a:solidFill>
                <a:schemeClr val="tx1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76361CF-DA64-2246-94B4-01988C4E3FBD}"/>
              </a:ext>
            </a:extLst>
          </p:cNvPr>
          <p:cNvSpPr/>
          <p:nvPr/>
        </p:nvSpPr>
        <p:spPr>
          <a:xfrm>
            <a:off x="54706" y="44604"/>
            <a:ext cx="6762137" cy="36252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200" b="1" i="1" dirty="0">
              <a:solidFill>
                <a:schemeClr val="tx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176F7A7-C4DB-164B-8283-C70D9B726D41}"/>
              </a:ext>
            </a:extLst>
          </p:cNvPr>
          <p:cNvSpPr/>
          <p:nvPr/>
        </p:nvSpPr>
        <p:spPr>
          <a:xfrm>
            <a:off x="54678" y="3670069"/>
            <a:ext cx="6762137" cy="36252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200" b="1" i="1" dirty="0">
              <a:solidFill>
                <a:schemeClr val="tx1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7D91C3B-FC5A-2044-9E86-BF1F2E14CBE2}"/>
              </a:ext>
            </a:extLst>
          </p:cNvPr>
          <p:cNvSpPr/>
          <p:nvPr/>
        </p:nvSpPr>
        <p:spPr>
          <a:xfrm>
            <a:off x="54622" y="44604"/>
            <a:ext cx="282005" cy="36252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54000" rtlCol="0" anchor="t"/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94D52AB-C67F-F34B-99D2-FA939E681466}"/>
              </a:ext>
            </a:extLst>
          </p:cNvPr>
          <p:cNvSpPr/>
          <p:nvPr/>
        </p:nvSpPr>
        <p:spPr>
          <a:xfrm>
            <a:off x="54566" y="3670068"/>
            <a:ext cx="282005" cy="36252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54000" rtlCol="0" anchor="t"/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74ABE47-3E3F-C341-847E-97FA199DDCC3}"/>
              </a:ext>
            </a:extLst>
          </p:cNvPr>
          <p:cNvSpPr/>
          <p:nvPr/>
        </p:nvSpPr>
        <p:spPr>
          <a:xfrm>
            <a:off x="5706199" y="43796"/>
            <a:ext cx="282005" cy="36252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54000" rtlCol="0" anchor="t"/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3CB73F4-1EC3-9242-8191-156F373E9E7D}"/>
              </a:ext>
            </a:extLst>
          </p:cNvPr>
          <p:cNvSpPr/>
          <p:nvPr/>
        </p:nvSpPr>
        <p:spPr>
          <a:xfrm>
            <a:off x="5714270" y="3669091"/>
            <a:ext cx="282005" cy="36252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54000" rtlCol="0" anchor="t"/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E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7F60E1C-C313-C240-BDA8-C795BA905439}"/>
              </a:ext>
            </a:extLst>
          </p:cNvPr>
          <p:cNvSpPr/>
          <p:nvPr/>
        </p:nvSpPr>
        <p:spPr>
          <a:xfrm>
            <a:off x="54510" y="2895599"/>
            <a:ext cx="282005" cy="36252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54000" rtlCol="0" anchor="t"/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D715078-3A74-FF45-8026-81C13EA9BFDB}"/>
              </a:ext>
            </a:extLst>
          </p:cNvPr>
          <p:cNvSpPr/>
          <p:nvPr/>
        </p:nvSpPr>
        <p:spPr>
          <a:xfrm>
            <a:off x="54398" y="6520893"/>
            <a:ext cx="282005" cy="36252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54000" rtlCol="0" anchor="t"/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F</a:t>
            </a:r>
          </a:p>
        </p:txBody>
      </p:sp>
    </p:spTree>
    <p:extLst>
      <p:ext uri="{BB962C8B-B14F-4D97-AF65-F5344CB8AC3E}">
        <p14:creationId xmlns:p14="http://schemas.microsoft.com/office/powerpoint/2010/main" val="981757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68</TotalTime>
  <Words>22</Words>
  <Application>Microsoft Macintosh PowerPoint</Application>
  <PresentationFormat>A4 Paper (210x297 mm)</PresentationFormat>
  <Paragraphs>10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Robyn Wright</dc:creator>
  <cp:lastModifiedBy>Robyn Wright</cp:lastModifiedBy>
  <cp:revision>1</cp:revision>
  <dcterms:created xsi:type="dcterms:W3CDTF">2021-02-08T20:54:19Z</dcterms:created>
  <dcterms:modified xsi:type="dcterms:W3CDTF">2021-02-10T13:13:04Z</dcterms:modified>
</cp:coreProperties>
</file>